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38D58-85F7-44E2-B9FB-4CE368599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E00D07-D9F0-4508-AF59-769F399E7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2DC04-8782-4B1A-A9D5-66201721D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397-BC13-40D3-AA89-909F4A7B9DB5}" type="datetimeFigureOut">
              <a:rPr lang="en-GB" smtClean="0"/>
              <a:t>03/03/2021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29176-4477-461A-A7F0-5CF070249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5C90D-9E26-4D1B-AB59-163BABC27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0B32-45BC-4968-B5AD-B63D53E76C3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248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6B6B3-13CA-4470-8939-C0B36568F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0660E-F45B-47BD-B918-6803D4B17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A52C3-96BC-4187-8A24-5928A18F8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397-BC13-40D3-AA89-909F4A7B9DB5}" type="datetimeFigureOut">
              <a:rPr lang="en-GB" smtClean="0"/>
              <a:t>03/03/2021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8E9C-85D5-472D-934F-EEA56BD7F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0C4DF-615D-442E-ABD7-0D16AB342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0B32-45BC-4968-B5AD-B63D53E76C3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64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8F6BB2-647E-45AC-A014-52BE2BF2AD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79A8A8-A3C3-4A7E-B641-BC1AB5673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DB8DB-8B60-41A3-BF28-EE7BC37C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397-BC13-40D3-AA89-909F4A7B9DB5}" type="datetimeFigureOut">
              <a:rPr lang="en-GB" smtClean="0"/>
              <a:t>03/03/2021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8A75B-7E62-4F33-8C45-3239973EC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C90AD-F60F-455C-979B-77E8D859B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0B32-45BC-4968-B5AD-B63D53E76C3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12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5C6E7-A118-4263-9A6A-DDAA3B15E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1EF68-0DD4-4B31-9625-7B92E544B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28315-AEBE-4EFD-BAF8-C1DFE5E13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397-BC13-40D3-AA89-909F4A7B9DB5}" type="datetimeFigureOut">
              <a:rPr lang="en-GB" smtClean="0"/>
              <a:t>03/03/2021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B0D2D-C5F5-4F13-9A31-D84059DA4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9D5F5-6EBE-4246-9B67-D51A0FBD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0B32-45BC-4968-B5AD-B63D53E76C3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50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3A453-7C71-4AD2-8572-D415428AA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735527-8F2A-44C1-85A0-09123E624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EF51B-3CCF-4106-8797-E1CEAF019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397-BC13-40D3-AA89-909F4A7B9DB5}" type="datetimeFigureOut">
              <a:rPr lang="en-GB" smtClean="0"/>
              <a:t>03/03/2021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21AFE-5B93-4AA7-942F-D9C4FEFC7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69C9D-A0AA-4997-88DB-75C401C13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0B32-45BC-4968-B5AD-B63D53E76C3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591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53149-E437-40BD-AB48-ECCEC2691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68420-17E6-4DC9-A38F-9B6C788AF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DD112D-B22C-41B5-9AA6-09652F2F0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46BA8-EC54-4C52-8907-04C25825C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397-BC13-40D3-AA89-909F4A7B9DB5}" type="datetimeFigureOut">
              <a:rPr lang="en-GB" smtClean="0"/>
              <a:t>03/03/2021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0129F9-F3C8-47EB-A1FD-CD1377749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785F19-E276-4301-99D2-47450D680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0B32-45BC-4968-B5AD-B63D53E76C3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0363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84C8D-25A2-476C-9DBB-0B3D9207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11324-D248-4C18-BB99-C4426B687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E28841-73F7-4487-9F7A-C496E5DD4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85659E-A443-44B4-941B-9338D24C63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7DF192-86A2-4AFE-A035-896E717C85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615254-A379-4DF4-8479-8D13F8B1C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397-BC13-40D3-AA89-909F4A7B9DB5}" type="datetimeFigureOut">
              <a:rPr lang="en-GB" smtClean="0"/>
              <a:t>03/03/2021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638CBE-166A-4953-827C-9CE699AAA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805367-BDD7-489A-BF05-38C990EF0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0B32-45BC-4968-B5AD-B63D53E76C3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079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4FD31-AFDA-467F-8805-EEC864492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898EA6-CD91-495F-8DA5-FD60416D2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397-BC13-40D3-AA89-909F4A7B9DB5}" type="datetimeFigureOut">
              <a:rPr lang="en-GB" smtClean="0"/>
              <a:t>03/03/2021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D17FAC-BE71-4AAD-83FB-8F701035A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2DD706-699B-4780-B186-7A9707806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0B32-45BC-4968-B5AD-B63D53E76C3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185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1D3CC0-D288-4D50-9E99-B0207F02D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397-BC13-40D3-AA89-909F4A7B9DB5}" type="datetimeFigureOut">
              <a:rPr lang="en-GB" smtClean="0"/>
              <a:t>03/03/2021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A28588-27F2-43EB-BCCE-B9C66169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E4EE22-EB37-44E8-94CC-A8FAB6281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0B32-45BC-4968-B5AD-B63D53E76C3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29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75C4F-7033-4E7A-818A-FC65C97A1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04D98-06A9-4C14-B750-C9D66AB69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525D7C-EF0D-4461-A694-827D9B45A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A3B16-0C20-47F0-8C62-5EBDD7BB9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397-BC13-40D3-AA89-909F4A7B9DB5}" type="datetimeFigureOut">
              <a:rPr lang="en-GB" smtClean="0"/>
              <a:t>03/03/2021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1D1FE-65D2-4C70-85B9-DC1EB746F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55EE73-DDEA-4E8E-A717-09244C8D3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0B32-45BC-4968-B5AD-B63D53E76C3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87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5D0A5-64CA-4C5B-85D0-ECB5DEE63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5B33EA-EA24-4B79-B659-4375BA6FAC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4027CF-A269-4B15-8D9F-7A186910C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C563F-0318-4715-B905-B8C0ECBBE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3397-BC13-40D3-AA89-909F4A7B9DB5}" type="datetimeFigureOut">
              <a:rPr lang="en-GB" smtClean="0"/>
              <a:t>03/03/2021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0E729-8A9A-41D6-9FE4-3F811200D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0F3C10-A891-4433-9A37-9A8E48A79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0B32-45BC-4968-B5AD-B63D53E76C3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92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A6D118-7D34-4AB2-B2AC-5A7FB9C53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BF8770-96D6-40EE-A443-06B2EADC5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A98FB-BBB9-421A-A982-B9FD29C144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63397-BC13-40D3-AA89-909F4A7B9DB5}" type="datetimeFigureOut">
              <a:rPr lang="en-GB" smtClean="0"/>
              <a:t>03/03/2021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68DB7-F901-4BBE-9505-8351AB82F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8DBF9-EE84-4A11-AE3E-F9406FFFD1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E0B32-45BC-4968-B5AD-B63D53E76C3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204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5B05A7-C9E2-4093-9400-B2FADA32C249}"/>
              </a:ext>
            </a:extLst>
          </p:cNvPr>
          <p:cNvSpPr/>
          <p:nvPr/>
        </p:nvSpPr>
        <p:spPr>
          <a:xfrm>
            <a:off x="987552" y="2205003"/>
            <a:ext cx="2815152" cy="49247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Internal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FE3E07B-A232-4E2A-8F15-6DAE773F37DC}"/>
              </a:ext>
            </a:extLst>
          </p:cNvPr>
          <p:cNvSpPr/>
          <p:nvPr/>
        </p:nvSpPr>
        <p:spPr>
          <a:xfrm>
            <a:off x="4034137" y="2205003"/>
            <a:ext cx="2815152" cy="4924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External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ED8055E-D785-47A0-99B1-E78EAAB85F3F}"/>
              </a:ext>
            </a:extLst>
          </p:cNvPr>
          <p:cNvSpPr/>
          <p:nvPr/>
        </p:nvSpPr>
        <p:spPr>
          <a:xfrm>
            <a:off x="7069076" y="2205001"/>
            <a:ext cx="2815152" cy="49247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Towards exploitation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5D03C99-4826-4630-8186-64F17C4246B8}"/>
              </a:ext>
            </a:extLst>
          </p:cNvPr>
          <p:cNvSpPr/>
          <p:nvPr/>
        </p:nvSpPr>
        <p:spPr>
          <a:xfrm>
            <a:off x="987552" y="2865119"/>
            <a:ext cx="2815152" cy="2310383"/>
          </a:xfrm>
          <a:prstGeom prst="roundRect">
            <a:avLst/>
          </a:prstGeom>
          <a:noFill/>
          <a:ln w="762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 err="1">
                <a:solidFill>
                  <a:schemeClr val="tx1"/>
                </a:solidFill>
                <a:latin typeface="Bahnschrift" panose="020B0502040204020203" pitchFamily="34" charset="0"/>
              </a:rPr>
              <a:t>Mett</a:t>
            </a:r>
            <a:r>
              <a:rPr lang="nl-NL" sz="1600" dirty="0">
                <a:solidFill>
                  <a:schemeClr val="tx1"/>
                </a:solidFill>
                <a:latin typeface="Bahnschrift" panose="020B0502040204020203" pitchFamily="34" charset="0"/>
              </a:rPr>
              <a:t> platform</a:t>
            </a:r>
          </a:p>
          <a:p>
            <a:pPr algn="ctr"/>
            <a:r>
              <a:rPr lang="nl-NL" sz="1600" dirty="0">
                <a:solidFill>
                  <a:schemeClr val="tx1"/>
                </a:solidFill>
                <a:latin typeface="Bahnschrift" panose="020B0502040204020203" pitchFamily="34" charset="0"/>
              </a:rPr>
              <a:t>Meetings </a:t>
            </a:r>
          </a:p>
          <a:p>
            <a:pPr algn="ctr"/>
            <a:r>
              <a:rPr lang="nl-NL" sz="1600" dirty="0">
                <a:solidFill>
                  <a:schemeClr val="tx1"/>
                </a:solidFill>
                <a:latin typeface="Bahnschrift" panose="020B0502040204020203" pitchFamily="34" charset="0"/>
              </a:rPr>
              <a:t>Templates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Bahnschrift" panose="020B0502040204020203" pitchFamily="34" charset="0"/>
              </a:rPr>
              <a:t>Project identity</a:t>
            </a:r>
            <a:endParaRPr lang="nl-NL" sz="1600" dirty="0">
              <a:solidFill>
                <a:schemeClr val="tx1"/>
              </a:solidFill>
              <a:latin typeface="Bahnschrift" panose="020B0502040204020203" pitchFamily="34" charset="0"/>
            </a:endParaRPr>
          </a:p>
          <a:p>
            <a:pPr algn="ctr"/>
            <a:r>
              <a:rPr lang="nl-NL" sz="1600" dirty="0" err="1">
                <a:solidFill>
                  <a:schemeClr val="tx1"/>
                </a:solidFill>
                <a:latin typeface="Bahnschrift" panose="020B0502040204020203" pitchFamily="34" charset="0"/>
              </a:rPr>
              <a:t>Newsletters</a:t>
            </a:r>
            <a:endParaRPr lang="nl-NL" sz="1600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1132EB2-7EDF-4780-83BB-5867911AC9FA}"/>
              </a:ext>
            </a:extLst>
          </p:cNvPr>
          <p:cNvSpPr/>
          <p:nvPr/>
        </p:nvSpPr>
        <p:spPr>
          <a:xfrm>
            <a:off x="987552" y="5510783"/>
            <a:ext cx="2815153" cy="11012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Bahnschrift" panose="020B0502040204020203" pitchFamily="34" charset="0"/>
              </a:rPr>
              <a:t>Create commitment towards IDEALFUEL among the project partners; generate awareness at partner organisations through project identity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C97A8E20-0F4C-4DE2-B55A-D015C907C08B}"/>
              </a:ext>
            </a:extLst>
          </p:cNvPr>
          <p:cNvSpPr/>
          <p:nvPr/>
        </p:nvSpPr>
        <p:spPr>
          <a:xfrm>
            <a:off x="2152812" y="5166358"/>
            <a:ext cx="484632" cy="335280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hnschrift" panose="020B0502040204020203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E7770FD-CA96-454C-A22A-3A85D87BC177}"/>
              </a:ext>
            </a:extLst>
          </p:cNvPr>
          <p:cNvSpPr/>
          <p:nvPr/>
        </p:nvSpPr>
        <p:spPr>
          <a:xfrm>
            <a:off x="4034138" y="2865119"/>
            <a:ext cx="2815151" cy="2310384"/>
          </a:xfrm>
          <a:prstGeom prst="roundRect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tx1"/>
                </a:solidFill>
                <a:latin typeface="Bahnschrift" panose="020B0502040204020203" pitchFamily="34" charset="0"/>
              </a:rPr>
              <a:t>Website</a:t>
            </a:r>
          </a:p>
          <a:p>
            <a:pPr algn="ctr"/>
            <a:r>
              <a:rPr lang="nl-NL" sz="1600" dirty="0">
                <a:solidFill>
                  <a:schemeClr val="tx1"/>
                </a:solidFill>
                <a:latin typeface="Bahnschrift" panose="020B0502040204020203" pitchFamily="34" charset="0"/>
              </a:rPr>
              <a:t>Flyer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Bahnschrift" panose="020B0502040204020203" pitchFamily="34" charset="0"/>
              </a:rPr>
              <a:t>Newsletters</a:t>
            </a:r>
          </a:p>
          <a:p>
            <a:pPr algn="ctr"/>
            <a:r>
              <a:rPr lang="nl-NL" sz="1600" dirty="0">
                <a:solidFill>
                  <a:schemeClr val="tx1"/>
                </a:solidFill>
                <a:latin typeface="Bahnschrift" panose="020B0502040204020203" pitchFamily="34" charset="0"/>
              </a:rPr>
              <a:t>Posters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Bahnschrift" panose="020B0502040204020203" pitchFamily="34" charset="0"/>
              </a:rPr>
              <a:t>Presentations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Bahnschrift" panose="020B0502040204020203" pitchFamily="34" charset="0"/>
              </a:rPr>
              <a:t>Social media</a:t>
            </a:r>
          </a:p>
          <a:p>
            <a:pPr algn="ctr"/>
            <a:r>
              <a:rPr lang="nl-NL" sz="1600" dirty="0">
                <a:solidFill>
                  <a:schemeClr val="tx1"/>
                </a:solidFill>
                <a:latin typeface="Bahnschrift" panose="020B0502040204020203" pitchFamily="34" charset="0"/>
              </a:rPr>
              <a:t>Press </a:t>
            </a:r>
            <a:r>
              <a:rPr lang="en-GB" sz="1600" dirty="0">
                <a:solidFill>
                  <a:schemeClr val="tx1"/>
                </a:solidFill>
                <a:latin typeface="Bahnschrift" panose="020B0502040204020203" pitchFamily="34" charset="0"/>
              </a:rPr>
              <a:t>releases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Bahnschrift" panose="020B0502040204020203" pitchFamily="34" charset="0"/>
              </a:rPr>
              <a:t>Articles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Bahnschrift" panose="020B0502040204020203" pitchFamily="34" charset="0"/>
              </a:rPr>
              <a:t>Events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266CD24-23C9-4020-B097-7689A2E2829E}"/>
              </a:ext>
            </a:extLst>
          </p:cNvPr>
          <p:cNvSpPr/>
          <p:nvPr/>
        </p:nvSpPr>
        <p:spPr>
          <a:xfrm>
            <a:off x="4034138" y="5510784"/>
            <a:ext cx="2815153" cy="109684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Bahnschrift" panose="020B0502040204020203" pitchFamily="34" charset="0"/>
              </a:rPr>
              <a:t>Create as much project awareness and as many project ambassadors  as possible to promote the IDEALFUEL technology</a:t>
            </a:r>
            <a:endParaRPr lang="en-GB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756E84DB-B15F-40CE-8E79-522A7AE58BCD}"/>
              </a:ext>
            </a:extLst>
          </p:cNvPr>
          <p:cNvSpPr/>
          <p:nvPr/>
        </p:nvSpPr>
        <p:spPr>
          <a:xfrm>
            <a:off x="5199397" y="5175503"/>
            <a:ext cx="484632" cy="33528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hnschrift" panose="020B0502040204020203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9E14D73E-1B63-43AE-947A-5EE0594B8C42}"/>
              </a:ext>
            </a:extLst>
          </p:cNvPr>
          <p:cNvSpPr/>
          <p:nvPr/>
        </p:nvSpPr>
        <p:spPr>
          <a:xfrm>
            <a:off x="7080721" y="2865117"/>
            <a:ext cx="2803508" cy="2310385"/>
          </a:xfrm>
          <a:prstGeom prst="roundRect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Bahnschrift" panose="020B0502040204020203" pitchFamily="34" charset="0"/>
              </a:rPr>
              <a:t>Public relations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Bahnschrift" panose="020B0502040204020203" pitchFamily="34" charset="0"/>
              </a:rPr>
              <a:t>Opinion leaders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Bahnschrift" panose="020B0502040204020203" pitchFamily="34" charset="0"/>
              </a:rPr>
              <a:t>Conferences/events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Bahnschrift" panose="020B0502040204020203" pitchFamily="34" charset="0"/>
              </a:rPr>
              <a:t>Final IDEALFUEL Event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C3385DB-B162-417D-A642-85F4B084FFAD}"/>
              </a:ext>
            </a:extLst>
          </p:cNvPr>
          <p:cNvSpPr/>
          <p:nvPr/>
        </p:nvSpPr>
        <p:spPr>
          <a:xfrm>
            <a:off x="7080724" y="5510783"/>
            <a:ext cx="2803505" cy="109684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Bahnschrift" panose="020B0502040204020203" pitchFamily="34" charset="0"/>
              </a:rPr>
              <a:t>Create “user” awareness during the project to support future exploitation of the IDEALFUEL results</a:t>
            </a: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F92D02B5-F639-4859-8F9D-FED0E42D5E41}"/>
              </a:ext>
            </a:extLst>
          </p:cNvPr>
          <p:cNvSpPr/>
          <p:nvPr/>
        </p:nvSpPr>
        <p:spPr>
          <a:xfrm>
            <a:off x="8234336" y="5175503"/>
            <a:ext cx="484632" cy="33528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Bahnschrift" panose="020B0502040204020203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DDF535CE-6FDC-48AA-B10F-9211E30F6AB2}"/>
              </a:ext>
            </a:extLst>
          </p:cNvPr>
          <p:cNvSpPr/>
          <p:nvPr/>
        </p:nvSpPr>
        <p:spPr>
          <a:xfrm>
            <a:off x="987553" y="1594302"/>
            <a:ext cx="5861736" cy="49247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IDEALFUEL Dissemination</a:t>
            </a:r>
          </a:p>
        </p:txBody>
      </p:sp>
    </p:spTree>
    <p:extLst>
      <p:ext uri="{BB962C8B-B14F-4D97-AF65-F5344CB8AC3E}">
        <p14:creationId xmlns:p14="http://schemas.microsoft.com/office/powerpoint/2010/main" val="1993997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84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Maaike van der Kamp</dc:creator>
  <cp:lastModifiedBy>Eva Bogelund</cp:lastModifiedBy>
  <cp:revision>8</cp:revision>
  <dcterms:created xsi:type="dcterms:W3CDTF">2020-05-04T12:05:46Z</dcterms:created>
  <dcterms:modified xsi:type="dcterms:W3CDTF">2021-03-03T09:04:30Z</dcterms:modified>
</cp:coreProperties>
</file>